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2"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2142" y="288"/>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grpSp>
        <p:nvGrpSpPr>
          <p:cNvPr id="468" name="Google Shape;468;p22"/>
          <p:cNvGrpSpPr/>
          <p:nvPr/>
        </p:nvGrpSpPr>
        <p:grpSpPr>
          <a:xfrm>
            <a:off x="188700" y="665125"/>
            <a:ext cx="5190000" cy="771300"/>
            <a:chOff x="188700" y="665125"/>
            <a:chExt cx="5190000" cy="77130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solidFill>
                    <a:srgbClr val="000000"/>
                  </a:solidFill>
                  <a:latin typeface="Google Sans SemiBold"/>
                  <a:ea typeface="Google Sans SemiBold"/>
                  <a:cs typeface="Google Sans SemiBold"/>
                  <a:sym typeface="Google Sans SemiBold"/>
                </a:rPr>
                <a:t>Executive Summary Templates</a:t>
              </a:r>
              <a:endParaRPr sz="1900" dirty="0">
                <a:solidFill>
                  <a:srgbClr val="000000"/>
                </a:solidFill>
                <a:latin typeface="Google Sans SemiBold"/>
                <a:ea typeface="Google Sans SemiBold"/>
                <a:cs typeface="Google Sans SemiBold"/>
                <a:sym typeface="Google Sans SemiBold"/>
              </a:endParaRPr>
            </a:p>
          </p:txBody>
        </p:sp>
        <p:sp>
          <p:nvSpPr>
            <p:cNvPr id="470" name="Google Shape;470;p22"/>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solidFill>
                    <a:srgbClr val="000000"/>
                  </a:solidFill>
                  <a:latin typeface="Roboto"/>
                  <a:ea typeface="Roboto"/>
                  <a:cs typeface="Roboto"/>
                  <a:sym typeface="Roboto"/>
                </a:rPr>
                <a:t>New York City TLC and Aut</a:t>
              </a:r>
              <a:r>
                <a:rPr lang="en" dirty="0">
                  <a:latin typeface="Roboto"/>
                  <a:ea typeface="Roboto"/>
                  <a:cs typeface="Roboto"/>
                  <a:sym typeface="Roboto"/>
                </a:rPr>
                <a:t>omatidata</a:t>
              </a: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6CC21764-DE5E-0267-3A5E-5CBF5D5B1D68}"/>
              </a:ext>
            </a:extLst>
          </p:cNvPr>
          <p:cNvSpPr txBox="1"/>
          <p:nvPr/>
        </p:nvSpPr>
        <p:spPr>
          <a:xfrm>
            <a:off x="387926" y="2044905"/>
            <a:ext cx="6996545" cy="954107"/>
          </a:xfrm>
          <a:prstGeom prst="rect">
            <a:avLst/>
          </a:prstGeom>
          <a:noFill/>
        </p:spPr>
        <p:txBody>
          <a:bodyPr wrap="square" rtlCol="0">
            <a:spAutoFit/>
          </a:bodyPr>
          <a:lstStyle/>
          <a:p>
            <a:r>
              <a:rPr lang="en-AU" dirty="0"/>
              <a:t>In this part of the project the preliminary investigation of the data has been performed by doing an initial inception of the given dataset. Python libraries have been used to get any null or unusual values, key distributions, finding the interactions between the two variables trip distance and total amount.</a:t>
            </a:r>
          </a:p>
        </p:txBody>
      </p:sp>
      <p:sp>
        <p:nvSpPr>
          <p:cNvPr id="3" name="TextBox 2">
            <a:extLst>
              <a:ext uri="{FF2B5EF4-FFF2-40B4-BE49-F238E27FC236}">
                <a16:creationId xmlns:a16="http://schemas.microsoft.com/office/drawing/2014/main" id="{5B8F681E-D94B-8FEB-7E8B-81DC379D1626}"/>
              </a:ext>
            </a:extLst>
          </p:cNvPr>
          <p:cNvSpPr txBox="1"/>
          <p:nvPr/>
        </p:nvSpPr>
        <p:spPr>
          <a:xfrm>
            <a:off x="387927" y="3509754"/>
            <a:ext cx="6996545" cy="738664"/>
          </a:xfrm>
          <a:prstGeom prst="rect">
            <a:avLst/>
          </a:prstGeom>
          <a:noFill/>
        </p:spPr>
        <p:txBody>
          <a:bodyPr wrap="square" rtlCol="0">
            <a:spAutoFit/>
          </a:bodyPr>
          <a:lstStyle/>
          <a:p>
            <a:r>
              <a:rPr lang="en-AU" dirty="0"/>
              <a:t>In this part of the project preliminary data analysis is performed to get the descriptive statistics of key variables, present the key insights to the relevant teams of the two firms, and provide the </a:t>
            </a:r>
          </a:p>
        </p:txBody>
      </p:sp>
      <p:sp>
        <p:nvSpPr>
          <p:cNvPr id="4" name="TextBox 3">
            <a:extLst>
              <a:ext uri="{FF2B5EF4-FFF2-40B4-BE49-F238E27FC236}">
                <a16:creationId xmlns:a16="http://schemas.microsoft.com/office/drawing/2014/main" id="{2B1F7C55-7A04-6AF3-6389-68672FD7D051}"/>
              </a:ext>
            </a:extLst>
          </p:cNvPr>
          <p:cNvSpPr txBox="1"/>
          <p:nvPr/>
        </p:nvSpPr>
        <p:spPr>
          <a:xfrm>
            <a:off x="387926" y="5380118"/>
            <a:ext cx="6996545" cy="523220"/>
          </a:xfrm>
          <a:prstGeom prst="rect">
            <a:avLst/>
          </a:prstGeom>
          <a:noFill/>
        </p:spPr>
        <p:txBody>
          <a:bodyPr wrap="square" rtlCol="0">
            <a:spAutoFit/>
          </a:bodyPr>
          <a:lstStyle/>
          <a:p>
            <a:r>
              <a:rPr lang="en-AU" dirty="0"/>
              <a:t>There are few rows where trip distance is zero and fare is greater than zero.</a:t>
            </a:r>
          </a:p>
          <a:p>
            <a:r>
              <a:rPr lang="en-AU" dirty="0"/>
              <a:t>Trip distance are less, and total amount charged is more than three folds of it.</a:t>
            </a:r>
          </a:p>
        </p:txBody>
      </p:sp>
      <p:sp>
        <p:nvSpPr>
          <p:cNvPr id="5" name="TextBox 4">
            <a:extLst>
              <a:ext uri="{FF2B5EF4-FFF2-40B4-BE49-F238E27FC236}">
                <a16:creationId xmlns:a16="http://schemas.microsoft.com/office/drawing/2014/main" id="{33C09DCA-76E8-BAE3-F27E-4A73EFD8499F}"/>
              </a:ext>
            </a:extLst>
          </p:cNvPr>
          <p:cNvSpPr txBox="1"/>
          <p:nvPr/>
        </p:nvSpPr>
        <p:spPr>
          <a:xfrm>
            <a:off x="387926" y="8545121"/>
            <a:ext cx="6996545" cy="738664"/>
          </a:xfrm>
          <a:prstGeom prst="rect">
            <a:avLst/>
          </a:prstGeom>
          <a:noFill/>
        </p:spPr>
        <p:txBody>
          <a:bodyPr wrap="square" rtlCol="0">
            <a:spAutoFit/>
          </a:bodyPr>
          <a:lstStyle/>
          <a:p>
            <a:r>
              <a:rPr lang="en-AU" dirty="0"/>
              <a:t>1. Conduct an EDA and present the EDA report</a:t>
            </a:r>
          </a:p>
          <a:p>
            <a:r>
              <a:rPr lang="en-AU" dirty="0"/>
              <a:t>2. Perform data cleaning for the outliers</a:t>
            </a:r>
          </a:p>
          <a:p>
            <a:r>
              <a:rPr lang="en-AU" dirty="0"/>
              <a:t>3. Create </a:t>
            </a:r>
            <a:r>
              <a:rPr lang="en-AU"/>
              <a:t>the regression model.</a:t>
            </a:r>
            <a:endParaRPr lang="en-AU"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157</Words>
  <Application>Microsoft Office PowerPoint</Application>
  <PresentationFormat>Custom</PresentationFormat>
  <Paragraphs>9</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 SemiBold</vt:lpstr>
      <vt:lpstr>Calibri</vt:lpstr>
      <vt:lpstr>Arial</vt:lpstr>
      <vt:lpstr>Roboto</vt:lpstr>
      <vt:lpstr>Google Sans</vt:lpstr>
      <vt:lpstr>PT Sans Narrow</vt:lpstr>
      <vt:lpstr>Work Sans</vt:lpstr>
      <vt:lpstr>Lato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Divya Rathee</cp:lastModifiedBy>
  <cp:revision>1</cp:revision>
  <dcterms:modified xsi:type="dcterms:W3CDTF">2025-11-22T15:38:55Z</dcterms:modified>
</cp:coreProperties>
</file>